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6" r:id="rId3"/>
    <p:sldId id="271" r:id="rId4"/>
    <p:sldId id="260" r:id="rId5"/>
    <p:sldId id="281" r:id="rId6"/>
    <p:sldId id="280" r:id="rId7"/>
    <p:sldId id="283" r:id="rId8"/>
    <p:sldId id="284" r:id="rId9"/>
    <p:sldId id="285" r:id="rId10"/>
    <p:sldId id="286" r:id="rId11"/>
    <p:sldId id="263" r:id="rId12"/>
    <p:sldId id="287" r:id="rId13"/>
    <p:sldId id="288" r:id="rId14"/>
    <p:sldId id="289" r:id="rId15"/>
    <p:sldId id="290" r:id="rId16"/>
    <p:sldId id="291" r:id="rId17"/>
    <p:sldId id="292" r:id="rId18"/>
    <p:sldId id="268" r:id="rId19"/>
    <p:sldId id="274" r:id="rId20"/>
    <p:sldId id="273" r:id="rId21"/>
    <p:sldId id="277" r:id="rId22"/>
    <p:sldId id="2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andy beach next to the ocean&#10;&#10;Description automatically generated">
            <a:extLst>
              <a:ext uri="{FF2B5EF4-FFF2-40B4-BE49-F238E27FC236}">
                <a16:creationId xmlns:a16="http://schemas.microsoft.com/office/drawing/2014/main" id="{864BE879-EDE8-481A-B66C-CF7E8781B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2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cky beach next to the ocean&#10;&#10;Description automatically generated">
            <a:extLst>
              <a:ext uri="{FF2B5EF4-FFF2-40B4-BE49-F238E27FC236}">
                <a16:creationId xmlns:a16="http://schemas.microsoft.com/office/drawing/2014/main" id="{E6495135-5194-449A-831C-C18B342BE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2121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82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1212B9FE-1269-4769-8CEC-594C3BFA5D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07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74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outdoor, flying, sunset, cloudy&#10;&#10;Description automatically generated">
            <a:extLst>
              <a:ext uri="{FF2B5EF4-FFF2-40B4-BE49-F238E27FC236}">
                <a16:creationId xmlns:a16="http://schemas.microsoft.com/office/drawing/2014/main" id="{5F8EA9B0-AF2D-498A-BBF3-DC8857F9E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40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cloudy, flying, sunset&#10;&#10;Description automatically generated">
            <a:extLst>
              <a:ext uri="{FF2B5EF4-FFF2-40B4-BE49-F238E27FC236}">
                <a16:creationId xmlns:a16="http://schemas.microsoft.com/office/drawing/2014/main" id="{2CDB9D1D-CDA4-45E2-904C-7BAA3A8ED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29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flying, kite, cloudy&#10;&#10;Description automatically generated">
            <a:extLst>
              <a:ext uri="{FF2B5EF4-FFF2-40B4-BE49-F238E27FC236}">
                <a16:creationId xmlns:a16="http://schemas.microsoft.com/office/drawing/2014/main" id="{B3191C40-4111-4C7E-90C7-5AFC54337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82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8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82096F46-078A-4012-B00B-29E6E927E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0156"/>
            <a:ext cx="12300155" cy="82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12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067B1786-C00C-4969-8665-B6539C5FE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78" y="-545691"/>
            <a:ext cx="12360377" cy="824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47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in the background&#10;&#10;Description automatically generated">
            <a:extLst>
              <a:ext uri="{FF2B5EF4-FFF2-40B4-BE49-F238E27FC236}">
                <a16:creationId xmlns:a16="http://schemas.microsoft.com/office/drawing/2014/main" id="{579AE0D0-0330-4F01-8FCD-9843B491AE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2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B5ED958E-DE1A-413E-B103-1D8BCB767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3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921167F2-C5AB-43B0-B017-DA6D2DECF6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565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1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dirt, desert, sitting&#10;&#10;Description automatically generated">
            <a:extLst>
              <a:ext uri="{FF2B5EF4-FFF2-40B4-BE49-F238E27FC236}">
                <a16:creationId xmlns:a16="http://schemas.microsoft.com/office/drawing/2014/main" id="{EE65EB36-0A88-4498-AA89-C08C019ED0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809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F2831417-A087-4E9D-92C5-2172460A32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2365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0090A64D-8122-4C98-B30B-24DC97F03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575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620634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74CFF82D-6DC5-4A7D-A118-0F71565C9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1548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ded beach next to the ocean&#10;&#10;Description automatically generated">
            <a:extLst>
              <a:ext uri="{FF2B5EF4-FFF2-40B4-BE49-F238E27FC236}">
                <a16:creationId xmlns:a16="http://schemas.microsoft.com/office/drawing/2014/main" id="{A089D12F-7D34-4B91-A936-EC35C2B9D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2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7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cky beach&#10;&#10;Description automatically generated">
            <a:extLst>
              <a:ext uri="{FF2B5EF4-FFF2-40B4-BE49-F238E27FC236}">
                <a16:creationId xmlns:a16="http://schemas.microsoft.com/office/drawing/2014/main" id="{D00869A8-A0E4-4CDE-96C4-3AD02CF5D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28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27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next to the ocean&#10;&#10;Description automatically generated">
            <a:extLst>
              <a:ext uri="{FF2B5EF4-FFF2-40B4-BE49-F238E27FC236}">
                <a16:creationId xmlns:a16="http://schemas.microsoft.com/office/drawing/2014/main" id="{E64C04E5-27CE-40A5-9FBD-45C7F5B2F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37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andy beach next to the ocean&#10;&#10;Description automatically generated">
            <a:extLst>
              <a:ext uri="{FF2B5EF4-FFF2-40B4-BE49-F238E27FC236}">
                <a16:creationId xmlns:a16="http://schemas.microsoft.com/office/drawing/2014/main" id="{81E3BBC1-4E07-46F4-B9C0-1D3C0E6F4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273"/>
            <a:ext cx="12192000" cy="8128001"/>
          </a:xfrm>
        </p:spPr>
      </p:pic>
    </p:spTree>
    <p:extLst>
      <p:ext uri="{BB962C8B-B14F-4D97-AF65-F5344CB8AC3E}">
        <p14:creationId xmlns:p14="http://schemas.microsoft.com/office/powerpoint/2010/main" val="3524908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30B818C0-221B-4FBC-89EF-0BD3813B0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16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rowded beach next to the ocean&#10;&#10;Description automatically generated">
            <a:extLst>
              <a:ext uri="{FF2B5EF4-FFF2-40B4-BE49-F238E27FC236}">
                <a16:creationId xmlns:a16="http://schemas.microsoft.com/office/drawing/2014/main" id="{C5237304-77A4-405E-888E-C9D492ADA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98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next to the ocean&#10;&#10;Description automatically generated">
            <a:extLst>
              <a:ext uri="{FF2B5EF4-FFF2-40B4-BE49-F238E27FC236}">
                <a16:creationId xmlns:a16="http://schemas.microsoft.com/office/drawing/2014/main" id="{EBDF8D04-E324-4163-B7CF-F08C23C76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896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51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T.Baker U1856450</cp:lastModifiedBy>
  <cp:revision>11</cp:revision>
  <dcterms:created xsi:type="dcterms:W3CDTF">2019-11-30T19:59:02Z</dcterms:created>
  <dcterms:modified xsi:type="dcterms:W3CDTF">2019-12-08T19:26:14Z</dcterms:modified>
</cp:coreProperties>
</file>